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07" autoAdjust="0"/>
    <p:restoredTop sz="90909" autoAdjust="0"/>
  </p:normalViewPr>
  <p:slideViewPr>
    <p:cSldViewPr>
      <p:cViewPr varScale="1">
        <p:scale>
          <a:sx n="80" d="100"/>
          <a:sy n="80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AE04B-1A89-4405-AD04-23158B41C0B3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5092D-A2F8-40A5-8B42-5DAA9A116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5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5092D-A2F8-40A5-8B42-5DAA9A1161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5092D-A2F8-40A5-8B42-5DAA9A1161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5092D-A2F8-40A5-8B42-5DAA9A1161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5092D-A2F8-40A5-8B42-5DAA9A1161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5092D-A2F8-40A5-8B42-5DAA9A1161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Power Point Template-Generic--no-title-v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z="3200" b="1" smtClean="0">
                <a:solidFill>
                  <a:srgbClr val="005595"/>
                </a:solidFill>
                <a:latin typeface="Arial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595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lue302OHP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5105400"/>
            <a:ext cx="1866900" cy="1229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49E0-2848-4DCF-BF0D-552EEAB3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49C98-0AB8-46B8-81C0-8A1960530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ower Point Template-Generic-notitle-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1066800"/>
          </a:xfrm>
        </p:spPr>
        <p:txBody>
          <a:bodyPr/>
          <a:lstStyle>
            <a:lvl1pPr algn="l">
              <a:defRPr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3200" b="1" dirty="0" smtClean="0">
                <a:solidFill>
                  <a:srgbClr val="005595"/>
                </a:solidFill>
                <a:latin typeface="Arial" charset="0"/>
              </a:rPr>
              <a:t>Subject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524000"/>
            <a:ext cx="8686800" cy="4267200"/>
          </a:xfrm>
        </p:spPr>
        <p:txBody>
          <a:bodyPr/>
          <a:lstStyle>
            <a:lvl1pPr>
              <a:defRPr sz="3200"/>
            </a:lvl1pPr>
            <a:lvl2pPr>
              <a:defRPr sz="2000">
                <a:solidFill>
                  <a:srgbClr val="00559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559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00559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00559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eaLnBrk="1" hangingPunct="1"/>
            <a:r>
              <a:rPr lang="en-US" sz="2000" dirty="0" smtClean="0">
                <a:solidFill>
                  <a:srgbClr val="005595"/>
                </a:solidFill>
                <a:latin typeface="Arial" charset="0"/>
              </a:rPr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Blue302OHP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5776333"/>
            <a:ext cx="1295400" cy="853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ower Point Template-Generic-notitle-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Blue302OHP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5726150"/>
            <a:ext cx="1371600" cy="903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Power Point Template-Generic-notitle-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57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57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Blue302OHP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5876693"/>
            <a:ext cx="1143000" cy="752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wer Point Template-Generic-notitle-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713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22475"/>
            <a:ext cx="4268788" cy="36925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27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2475"/>
            <a:ext cx="4270375" cy="36925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Blue302OHP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5826512"/>
            <a:ext cx="1219200" cy="802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Power Point Template-Generic-notitle-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Blue302OHP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5776332"/>
            <a:ext cx="1295400" cy="853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Power Point Template-Generic-notitle-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Power Point Template-Generic-notitle-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340350" cy="5518150"/>
          </a:xfrm>
        </p:spPr>
        <p:txBody>
          <a:bodyPr/>
          <a:lstStyle>
            <a:lvl1pPr marL="0" indent="0">
              <a:buNone/>
              <a:defRPr sz="3200" b="1"/>
            </a:lvl1pPr>
            <a:lvl2pPr marL="277813" indent="-277813">
              <a:buFont typeface="Arial" pitchFamily="34" charset="0"/>
              <a:buChar char="•"/>
              <a:defRPr sz="2000"/>
            </a:lvl2pPr>
            <a:lvl3pPr marL="911225" indent="-228600">
              <a:defRPr sz="2000"/>
            </a:lvl3pPr>
            <a:lvl4pPr marL="1379538" indent="-233363">
              <a:defRPr sz="2000"/>
            </a:lvl4pPr>
            <a:lvl5pPr marL="1828800" indent="-231775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236913" cy="4356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Blue302OHP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5826512"/>
            <a:ext cx="1219200" cy="802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Power Point Template-Generic-notitle-Slid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Blue302OHP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5850672"/>
            <a:ext cx="1143000" cy="7527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0E64D7-1EE2-4BCD-8E63-5477E8C30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595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595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5595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744" y="5932660"/>
            <a:ext cx="213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351"/>
            <a:ext cx="8196696" cy="63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744" y="5932660"/>
            <a:ext cx="213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198105" cy="63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744" y="5932660"/>
            <a:ext cx="213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153400" cy="63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744" y="5932660"/>
            <a:ext cx="213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198790" cy="63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744" y="5932660"/>
            <a:ext cx="213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153400" cy="63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253962" cy="489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14784"/>
      </p:ext>
    </p:extLst>
  </p:cSld>
  <p:clrMapOvr>
    <a:masterClrMapping/>
  </p:clrMapOvr>
</p:sld>
</file>

<file path=ppt/theme/theme1.xml><?xml version="1.0" encoding="utf-8"?>
<a:theme xmlns:a="http://schemas.openxmlformats.org/drawingml/2006/main" name="OHA-with master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OHA-with masters</Template>
  <TotalTime>74</TotalTime>
  <Words>5</Words>
  <Application>Microsoft Office PowerPoint</Application>
  <PresentationFormat>On-screen Show (4:3)</PresentationFormat>
  <Paragraphs>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OHA-with masters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Mcanally Roxanne R</dc:creator>
  <cp:lastModifiedBy>Jim Roberts</cp:lastModifiedBy>
  <cp:revision>6</cp:revision>
  <dcterms:created xsi:type="dcterms:W3CDTF">2012-06-04T17:16:55Z</dcterms:created>
  <dcterms:modified xsi:type="dcterms:W3CDTF">2012-06-20T20:16:18Z</dcterms:modified>
</cp:coreProperties>
</file>